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0"/>
  </p:notesMasterIdLst>
  <p:sldIdLst>
    <p:sldId id="636" r:id="rId2"/>
    <p:sldId id="558" r:id="rId3"/>
    <p:sldId id="559" r:id="rId4"/>
    <p:sldId id="677" r:id="rId5"/>
    <p:sldId id="678" r:id="rId6"/>
    <p:sldId id="562" r:id="rId7"/>
    <p:sldId id="565" r:id="rId8"/>
    <p:sldId id="566" r:id="rId9"/>
    <p:sldId id="567" r:id="rId10"/>
    <p:sldId id="665" r:id="rId11"/>
    <p:sldId id="570" r:id="rId12"/>
    <p:sldId id="571" r:id="rId13"/>
    <p:sldId id="577" r:id="rId14"/>
    <p:sldId id="578" r:id="rId15"/>
    <p:sldId id="580" r:id="rId16"/>
    <p:sldId id="579" r:id="rId17"/>
    <p:sldId id="581" r:id="rId18"/>
    <p:sldId id="679" r:id="rId19"/>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Lesson 9.3: Processing" id="{8A196B2D-8BD2-4A87-B137-05433EF3618C}">
          <p14:sldIdLst>
            <p14:sldId id="636"/>
            <p14:sldId id="558"/>
            <p14:sldId id="559"/>
            <p14:sldId id="677"/>
            <p14:sldId id="678"/>
            <p14:sldId id="562"/>
            <p14:sldId id="565"/>
            <p14:sldId id="566"/>
            <p14:sldId id="567"/>
            <p14:sldId id="665"/>
            <p14:sldId id="570"/>
            <p14:sldId id="571"/>
            <p14:sldId id="577"/>
            <p14:sldId id="578"/>
            <p14:sldId id="580"/>
            <p14:sldId id="579"/>
            <p14:sldId id="581"/>
            <p14:sldId id="679"/>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65486" autoAdjust="0"/>
  </p:normalViewPr>
  <p:slideViewPr>
    <p:cSldViewPr snapToGrid="0" snapToObjects="1">
      <p:cViewPr varScale="1">
        <p:scale>
          <a:sx n="37" d="100"/>
          <a:sy n="37" d="100"/>
        </p:scale>
        <p:origin x="672" y="36"/>
      </p:cViewPr>
      <p:guideLst>
        <p:guide orient="horz" pos="2232"/>
        <p:guide pos="3840"/>
      </p:guideLst>
    </p:cSldViewPr>
  </p:slideViewPr>
  <p:notesTextViewPr>
    <p:cViewPr>
      <p:scale>
        <a:sx n="100" d="100"/>
        <a:sy n="100" d="100"/>
      </p:scale>
      <p:origin x="0" y="-136"/>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docChgLst>
    <pc:chgData name="Mitchell Wand" userId="de9b44c55c049659" providerId="LiveId" clId="{2D563799-36BA-4054-AECD-DC195B7200E4}"/>
    <pc:docChg chg="modSld">
      <pc:chgData name="Mitchell Wand" userId="de9b44c55c049659" providerId="LiveId" clId="{2D563799-36BA-4054-AECD-DC195B7200E4}" dt="2023-02-05T16:34:53.641" v="74" actId="20577"/>
      <pc:docMkLst>
        <pc:docMk/>
      </pc:docMkLst>
      <pc:sldChg chg="modNotesTx">
        <pc:chgData name="Mitchell Wand" userId="de9b44c55c049659" providerId="LiveId" clId="{2D563799-36BA-4054-AECD-DC195B7200E4}" dt="2023-02-05T16:34:53.641" v="74" actId="20577"/>
        <pc:sldMkLst>
          <pc:docMk/>
          <pc:sldMk cId="829040657" sldId="559"/>
        </pc:sldMkLst>
      </pc:sldChg>
    </pc:docChg>
  </pc:docChgLst>
  <pc:docChgLst>
    <pc:chgData name="Mitchell Wand" userId="de9b44c55c049659" providerId="LiveId" clId="{65B662FF-402D-4451-9669-114150BD9C56}"/>
    <pc:docChg chg="delSld delSection modSection">
      <pc:chgData name="Mitchell Wand" userId="de9b44c55c049659" providerId="LiveId" clId="{65B662FF-402D-4451-9669-114150BD9C56}" dt="2023-01-31T17:40:43.917" v="3" actId="18676"/>
      <pc:docMkLst>
        <pc:docMk/>
      </pc:docMkLst>
      <pc:sldChg chg="del">
        <pc:chgData name="Mitchell Wand" userId="de9b44c55c049659" providerId="LiveId" clId="{65B662FF-402D-4451-9669-114150BD9C56}" dt="2023-01-31T17:40:23.505" v="0" actId="18676"/>
        <pc:sldMkLst>
          <pc:docMk/>
          <pc:sldMk cId="0" sldId="258"/>
        </pc:sldMkLst>
      </pc:sldChg>
      <pc:sldChg chg="del">
        <pc:chgData name="Mitchell Wand" userId="de9b44c55c049659" providerId="LiveId" clId="{65B662FF-402D-4451-9669-114150BD9C56}" dt="2023-01-31T17:40:23.505" v="0" actId="18676"/>
        <pc:sldMkLst>
          <pc:docMk/>
          <pc:sldMk cId="2070542047" sldId="271"/>
        </pc:sldMkLst>
      </pc:sldChg>
      <pc:sldChg chg="del">
        <pc:chgData name="Mitchell Wand" userId="de9b44c55c049659" providerId="LiveId" clId="{65B662FF-402D-4451-9669-114150BD9C56}" dt="2023-01-31T17:40:23.505" v="0" actId="18676"/>
        <pc:sldMkLst>
          <pc:docMk/>
          <pc:sldMk cId="2757196029" sldId="275"/>
        </pc:sldMkLst>
      </pc:sldChg>
      <pc:sldChg chg="del">
        <pc:chgData name="Mitchell Wand" userId="de9b44c55c049659" providerId="LiveId" clId="{65B662FF-402D-4451-9669-114150BD9C56}" dt="2023-01-31T17:40:23.505" v="0" actId="18676"/>
        <pc:sldMkLst>
          <pc:docMk/>
          <pc:sldMk cId="3131274967" sldId="277"/>
        </pc:sldMkLst>
      </pc:sldChg>
      <pc:sldChg chg="del">
        <pc:chgData name="Mitchell Wand" userId="de9b44c55c049659" providerId="LiveId" clId="{65B662FF-402D-4451-9669-114150BD9C56}" dt="2023-01-31T17:40:23.505" v="0" actId="18676"/>
        <pc:sldMkLst>
          <pc:docMk/>
          <pc:sldMk cId="158519984" sldId="278"/>
        </pc:sldMkLst>
      </pc:sldChg>
      <pc:sldChg chg="del">
        <pc:chgData name="Mitchell Wand" userId="de9b44c55c049659" providerId="LiveId" clId="{65B662FF-402D-4451-9669-114150BD9C56}" dt="2023-01-31T17:40:23.505" v="0" actId="18676"/>
        <pc:sldMkLst>
          <pc:docMk/>
          <pc:sldMk cId="3106054376" sldId="279"/>
        </pc:sldMkLst>
      </pc:sldChg>
      <pc:sldChg chg="del">
        <pc:chgData name="Mitchell Wand" userId="de9b44c55c049659" providerId="LiveId" clId="{65B662FF-402D-4451-9669-114150BD9C56}" dt="2023-01-31T17:40:23.505" v="0" actId="18676"/>
        <pc:sldMkLst>
          <pc:docMk/>
          <pc:sldMk cId="1126618356" sldId="280"/>
        </pc:sldMkLst>
      </pc:sldChg>
      <pc:sldChg chg="del">
        <pc:chgData name="Mitchell Wand" userId="de9b44c55c049659" providerId="LiveId" clId="{65B662FF-402D-4451-9669-114150BD9C56}" dt="2023-01-31T17:40:23.505" v="0" actId="18676"/>
        <pc:sldMkLst>
          <pc:docMk/>
          <pc:sldMk cId="4025264085" sldId="281"/>
        </pc:sldMkLst>
      </pc:sldChg>
      <pc:sldChg chg="del">
        <pc:chgData name="Mitchell Wand" userId="de9b44c55c049659" providerId="LiveId" clId="{65B662FF-402D-4451-9669-114150BD9C56}" dt="2023-01-31T17:40:43.917" v="3" actId="18676"/>
        <pc:sldMkLst>
          <pc:docMk/>
          <pc:sldMk cId="1152140800" sldId="584"/>
        </pc:sldMkLst>
      </pc:sldChg>
      <pc:sldChg chg="del">
        <pc:chgData name="Mitchell Wand" userId="de9b44c55c049659" providerId="LiveId" clId="{65B662FF-402D-4451-9669-114150BD9C56}" dt="2023-01-31T17:40:43.917" v="3" actId="18676"/>
        <pc:sldMkLst>
          <pc:docMk/>
          <pc:sldMk cId="236422256" sldId="585"/>
        </pc:sldMkLst>
      </pc:sldChg>
      <pc:sldChg chg="del">
        <pc:chgData name="Mitchell Wand" userId="de9b44c55c049659" providerId="LiveId" clId="{65B662FF-402D-4451-9669-114150BD9C56}" dt="2023-01-31T17:40:43.917" v="3" actId="18676"/>
        <pc:sldMkLst>
          <pc:docMk/>
          <pc:sldMk cId="503925045" sldId="589"/>
        </pc:sldMkLst>
      </pc:sldChg>
      <pc:sldChg chg="del">
        <pc:chgData name="Mitchell Wand" userId="de9b44c55c049659" providerId="LiveId" clId="{65B662FF-402D-4451-9669-114150BD9C56}" dt="2023-01-31T17:40:43.917" v="3" actId="18676"/>
        <pc:sldMkLst>
          <pc:docMk/>
          <pc:sldMk cId="2028132439" sldId="590"/>
        </pc:sldMkLst>
      </pc:sldChg>
      <pc:sldChg chg="del">
        <pc:chgData name="Mitchell Wand" userId="de9b44c55c049659" providerId="LiveId" clId="{65B662FF-402D-4451-9669-114150BD9C56}" dt="2023-01-31T17:40:43.917" v="3" actId="18676"/>
        <pc:sldMkLst>
          <pc:docMk/>
          <pc:sldMk cId="1640455625" sldId="591"/>
        </pc:sldMkLst>
      </pc:sldChg>
      <pc:sldChg chg="del">
        <pc:chgData name="Mitchell Wand" userId="de9b44c55c049659" providerId="LiveId" clId="{65B662FF-402D-4451-9669-114150BD9C56}" dt="2023-01-31T17:40:43.917" v="3" actId="18676"/>
        <pc:sldMkLst>
          <pc:docMk/>
          <pc:sldMk cId="3707710800" sldId="592"/>
        </pc:sldMkLst>
      </pc:sldChg>
      <pc:sldChg chg="del">
        <pc:chgData name="Mitchell Wand" userId="de9b44c55c049659" providerId="LiveId" clId="{65B662FF-402D-4451-9669-114150BD9C56}" dt="2023-01-31T17:40:43.917" v="3" actId="18676"/>
        <pc:sldMkLst>
          <pc:docMk/>
          <pc:sldMk cId="2447365172" sldId="594"/>
        </pc:sldMkLst>
      </pc:sldChg>
      <pc:sldChg chg="del">
        <pc:chgData name="Mitchell Wand" userId="de9b44c55c049659" providerId="LiveId" clId="{65B662FF-402D-4451-9669-114150BD9C56}" dt="2023-01-31T17:40:43.917" v="3" actId="18676"/>
        <pc:sldMkLst>
          <pc:docMk/>
          <pc:sldMk cId="3302229861" sldId="595"/>
        </pc:sldMkLst>
      </pc:sldChg>
      <pc:sldChg chg="del">
        <pc:chgData name="Mitchell Wand" userId="de9b44c55c049659" providerId="LiveId" clId="{65B662FF-402D-4451-9669-114150BD9C56}" dt="2023-01-31T17:40:23.505" v="0" actId="18676"/>
        <pc:sldMkLst>
          <pc:docMk/>
          <pc:sldMk cId="1576248794" sldId="598"/>
        </pc:sldMkLst>
      </pc:sldChg>
      <pc:sldChg chg="del">
        <pc:chgData name="Mitchell Wand" userId="de9b44c55c049659" providerId="LiveId" clId="{65B662FF-402D-4451-9669-114150BD9C56}" dt="2023-01-31T17:40:23.505" v="0" actId="18676"/>
        <pc:sldMkLst>
          <pc:docMk/>
          <pc:sldMk cId="2404659137" sldId="599"/>
        </pc:sldMkLst>
      </pc:sldChg>
      <pc:sldChg chg="del">
        <pc:chgData name="Mitchell Wand" userId="de9b44c55c049659" providerId="LiveId" clId="{65B662FF-402D-4451-9669-114150BD9C56}" dt="2023-01-31T17:40:23.505" v="0" actId="18676"/>
        <pc:sldMkLst>
          <pc:docMk/>
          <pc:sldMk cId="1388552057" sldId="600"/>
        </pc:sldMkLst>
      </pc:sldChg>
      <pc:sldChg chg="del">
        <pc:chgData name="Mitchell Wand" userId="de9b44c55c049659" providerId="LiveId" clId="{65B662FF-402D-4451-9669-114150BD9C56}" dt="2023-01-31T17:40:23.505" v="0" actId="18676"/>
        <pc:sldMkLst>
          <pc:docMk/>
          <pc:sldMk cId="2961792140" sldId="601"/>
        </pc:sldMkLst>
      </pc:sldChg>
      <pc:sldChg chg="del">
        <pc:chgData name="Mitchell Wand" userId="de9b44c55c049659" providerId="LiveId" clId="{65B662FF-402D-4451-9669-114150BD9C56}" dt="2023-01-31T17:40:23.505" v="0" actId="18676"/>
        <pc:sldMkLst>
          <pc:docMk/>
          <pc:sldMk cId="999821593" sldId="602"/>
        </pc:sldMkLst>
      </pc:sldChg>
      <pc:sldChg chg="del">
        <pc:chgData name="Mitchell Wand" userId="de9b44c55c049659" providerId="LiveId" clId="{65B662FF-402D-4451-9669-114150BD9C56}" dt="2023-01-31T17:40:23.505" v="0" actId="18676"/>
        <pc:sldMkLst>
          <pc:docMk/>
          <pc:sldMk cId="4266122814" sldId="603"/>
        </pc:sldMkLst>
      </pc:sldChg>
      <pc:sldChg chg="del">
        <pc:chgData name="Mitchell Wand" userId="de9b44c55c049659" providerId="LiveId" clId="{65B662FF-402D-4451-9669-114150BD9C56}" dt="2023-01-31T17:40:26.636" v="1" actId="18676"/>
        <pc:sldMkLst>
          <pc:docMk/>
          <pc:sldMk cId="2060453442" sldId="607"/>
        </pc:sldMkLst>
      </pc:sldChg>
      <pc:sldChg chg="del">
        <pc:chgData name="Mitchell Wand" userId="de9b44c55c049659" providerId="LiveId" clId="{65B662FF-402D-4451-9669-114150BD9C56}" dt="2023-01-31T17:40:26.636" v="1" actId="18676"/>
        <pc:sldMkLst>
          <pc:docMk/>
          <pc:sldMk cId="3634454551" sldId="613"/>
        </pc:sldMkLst>
      </pc:sldChg>
      <pc:sldChg chg="del">
        <pc:chgData name="Mitchell Wand" userId="de9b44c55c049659" providerId="LiveId" clId="{65B662FF-402D-4451-9669-114150BD9C56}" dt="2023-01-31T17:40:26.636" v="1" actId="18676"/>
        <pc:sldMkLst>
          <pc:docMk/>
          <pc:sldMk cId="1053242225" sldId="614"/>
        </pc:sldMkLst>
      </pc:sldChg>
      <pc:sldChg chg="del">
        <pc:chgData name="Mitchell Wand" userId="de9b44c55c049659" providerId="LiveId" clId="{65B662FF-402D-4451-9669-114150BD9C56}" dt="2023-01-31T17:40:26.636" v="1" actId="18676"/>
        <pc:sldMkLst>
          <pc:docMk/>
          <pc:sldMk cId="231453555" sldId="617"/>
        </pc:sldMkLst>
      </pc:sldChg>
      <pc:sldChg chg="del">
        <pc:chgData name="Mitchell Wand" userId="de9b44c55c049659" providerId="LiveId" clId="{65B662FF-402D-4451-9669-114150BD9C56}" dt="2023-01-31T17:40:26.636" v="1" actId="18676"/>
        <pc:sldMkLst>
          <pc:docMk/>
          <pc:sldMk cId="2991118128" sldId="618"/>
        </pc:sldMkLst>
      </pc:sldChg>
      <pc:sldChg chg="del">
        <pc:chgData name="Mitchell Wand" userId="de9b44c55c049659" providerId="LiveId" clId="{65B662FF-402D-4451-9669-114150BD9C56}" dt="2023-01-31T17:40:26.636" v="1" actId="18676"/>
        <pc:sldMkLst>
          <pc:docMk/>
          <pc:sldMk cId="2547990764" sldId="619"/>
        </pc:sldMkLst>
      </pc:sldChg>
      <pc:sldChg chg="del">
        <pc:chgData name="Mitchell Wand" userId="de9b44c55c049659" providerId="LiveId" clId="{65B662FF-402D-4451-9669-114150BD9C56}" dt="2023-01-31T17:40:26.636" v="1" actId="18676"/>
        <pc:sldMkLst>
          <pc:docMk/>
          <pc:sldMk cId="1532858565" sldId="621"/>
        </pc:sldMkLst>
      </pc:sldChg>
      <pc:sldChg chg="del">
        <pc:chgData name="Mitchell Wand" userId="de9b44c55c049659" providerId="LiveId" clId="{65B662FF-402D-4451-9669-114150BD9C56}" dt="2023-01-31T17:40:26.636" v="1" actId="18676"/>
        <pc:sldMkLst>
          <pc:docMk/>
          <pc:sldMk cId="1556651605" sldId="622"/>
        </pc:sldMkLst>
      </pc:sldChg>
      <pc:sldChg chg="del">
        <pc:chgData name="Mitchell Wand" userId="de9b44c55c049659" providerId="LiveId" clId="{65B662FF-402D-4451-9669-114150BD9C56}" dt="2023-01-31T17:40:26.636" v="1" actId="18676"/>
        <pc:sldMkLst>
          <pc:docMk/>
          <pc:sldMk cId="2706452834" sldId="624"/>
        </pc:sldMkLst>
      </pc:sldChg>
      <pc:sldChg chg="del">
        <pc:chgData name="Mitchell Wand" userId="de9b44c55c049659" providerId="LiveId" clId="{65B662FF-402D-4451-9669-114150BD9C56}" dt="2023-01-31T17:40:26.636" v="1" actId="18676"/>
        <pc:sldMkLst>
          <pc:docMk/>
          <pc:sldMk cId="3289098674" sldId="628"/>
        </pc:sldMkLst>
      </pc:sldChg>
      <pc:sldChg chg="del">
        <pc:chgData name="Mitchell Wand" userId="de9b44c55c049659" providerId="LiveId" clId="{65B662FF-402D-4451-9669-114150BD9C56}" dt="2023-01-31T17:40:26.636" v="1" actId="18676"/>
        <pc:sldMkLst>
          <pc:docMk/>
          <pc:sldMk cId="1272787678" sldId="629"/>
        </pc:sldMkLst>
      </pc:sldChg>
      <pc:sldChg chg="del">
        <pc:chgData name="Mitchell Wand" userId="de9b44c55c049659" providerId="LiveId" clId="{65B662FF-402D-4451-9669-114150BD9C56}" dt="2023-01-31T17:40:26.636" v="1" actId="18676"/>
        <pc:sldMkLst>
          <pc:docMk/>
          <pc:sldMk cId="1413645709" sldId="630"/>
        </pc:sldMkLst>
      </pc:sldChg>
      <pc:sldChg chg="del">
        <pc:chgData name="Mitchell Wand" userId="de9b44c55c049659" providerId="LiveId" clId="{65B662FF-402D-4451-9669-114150BD9C56}" dt="2023-01-31T17:40:26.636" v="1" actId="18676"/>
        <pc:sldMkLst>
          <pc:docMk/>
          <pc:sldMk cId="1901951289" sldId="631"/>
        </pc:sldMkLst>
      </pc:sldChg>
      <pc:sldChg chg="del">
        <pc:chgData name="Mitchell Wand" userId="de9b44c55c049659" providerId="LiveId" clId="{65B662FF-402D-4451-9669-114150BD9C56}" dt="2023-01-31T17:40:26.636" v="1" actId="18676"/>
        <pc:sldMkLst>
          <pc:docMk/>
          <pc:sldMk cId="3557005130" sldId="632"/>
        </pc:sldMkLst>
      </pc:sldChg>
      <pc:sldChg chg="del">
        <pc:chgData name="Mitchell Wand" userId="de9b44c55c049659" providerId="LiveId" clId="{65B662FF-402D-4451-9669-114150BD9C56}" dt="2023-01-31T17:40:26.636" v="1" actId="18676"/>
        <pc:sldMkLst>
          <pc:docMk/>
          <pc:sldMk cId="1122604668" sldId="633"/>
        </pc:sldMkLst>
      </pc:sldChg>
      <pc:sldChg chg="del">
        <pc:chgData name="Mitchell Wand" userId="de9b44c55c049659" providerId="LiveId" clId="{65B662FF-402D-4451-9669-114150BD9C56}" dt="2023-01-31T17:40:26.636" v="1" actId="18676"/>
        <pc:sldMkLst>
          <pc:docMk/>
          <pc:sldMk cId="357777551" sldId="634"/>
        </pc:sldMkLst>
      </pc:sldChg>
      <pc:sldChg chg="del">
        <pc:chgData name="Mitchell Wand" userId="de9b44c55c049659" providerId="LiveId" clId="{65B662FF-402D-4451-9669-114150BD9C56}" dt="2023-01-31T17:40:40.033" v="2" actId="18676"/>
        <pc:sldMkLst>
          <pc:docMk/>
          <pc:sldMk cId="137863682" sldId="637"/>
        </pc:sldMkLst>
      </pc:sldChg>
      <pc:sldChg chg="del">
        <pc:chgData name="Mitchell Wand" userId="de9b44c55c049659" providerId="LiveId" clId="{65B662FF-402D-4451-9669-114150BD9C56}" dt="2023-01-31T17:40:40.033" v="2" actId="18676"/>
        <pc:sldMkLst>
          <pc:docMk/>
          <pc:sldMk cId="2241775368" sldId="638"/>
        </pc:sldMkLst>
      </pc:sldChg>
      <pc:sldChg chg="del">
        <pc:chgData name="Mitchell Wand" userId="de9b44c55c049659" providerId="LiveId" clId="{65B662FF-402D-4451-9669-114150BD9C56}" dt="2023-01-31T17:40:40.033" v="2" actId="18676"/>
        <pc:sldMkLst>
          <pc:docMk/>
          <pc:sldMk cId="699805101" sldId="639"/>
        </pc:sldMkLst>
      </pc:sldChg>
      <pc:sldChg chg="del">
        <pc:chgData name="Mitchell Wand" userId="de9b44c55c049659" providerId="LiveId" clId="{65B662FF-402D-4451-9669-114150BD9C56}" dt="2023-01-31T17:40:40.033" v="2" actId="18676"/>
        <pc:sldMkLst>
          <pc:docMk/>
          <pc:sldMk cId="2743438403" sldId="640"/>
        </pc:sldMkLst>
      </pc:sldChg>
      <pc:sldChg chg="del">
        <pc:chgData name="Mitchell Wand" userId="de9b44c55c049659" providerId="LiveId" clId="{65B662FF-402D-4451-9669-114150BD9C56}" dt="2023-01-31T17:40:40.033" v="2" actId="18676"/>
        <pc:sldMkLst>
          <pc:docMk/>
          <pc:sldMk cId="2222784871" sldId="643"/>
        </pc:sldMkLst>
      </pc:sldChg>
      <pc:sldChg chg="del">
        <pc:chgData name="Mitchell Wand" userId="de9b44c55c049659" providerId="LiveId" clId="{65B662FF-402D-4451-9669-114150BD9C56}" dt="2023-01-31T17:40:40.033" v="2" actId="18676"/>
        <pc:sldMkLst>
          <pc:docMk/>
          <pc:sldMk cId="997623339" sldId="644"/>
        </pc:sldMkLst>
      </pc:sldChg>
      <pc:sldChg chg="del">
        <pc:chgData name="Mitchell Wand" userId="de9b44c55c049659" providerId="LiveId" clId="{65B662FF-402D-4451-9669-114150BD9C56}" dt="2023-01-31T17:40:40.033" v="2" actId="18676"/>
        <pc:sldMkLst>
          <pc:docMk/>
          <pc:sldMk cId="1041784889" sldId="645"/>
        </pc:sldMkLst>
      </pc:sldChg>
      <pc:sldChg chg="del">
        <pc:chgData name="Mitchell Wand" userId="de9b44c55c049659" providerId="LiveId" clId="{65B662FF-402D-4451-9669-114150BD9C56}" dt="2023-01-31T17:40:40.033" v="2" actId="18676"/>
        <pc:sldMkLst>
          <pc:docMk/>
          <pc:sldMk cId="3170320201" sldId="648"/>
        </pc:sldMkLst>
      </pc:sldChg>
      <pc:sldChg chg="del">
        <pc:chgData name="Mitchell Wand" userId="de9b44c55c049659" providerId="LiveId" clId="{65B662FF-402D-4451-9669-114150BD9C56}" dt="2023-01-31T17:40:40.033" v="2" actId="18676"/>
        <pc:sldMkLst>
          <pc:docMk/>
          <pc:sldMk cId="2221841420" sldId="649"/>
        </pc:sldMkLst>
      </pc:sldChg>
      <pc:sldChg chg="del">
        <pc:chgData name="Mitchell Wand" userId="de9b44c55c049659" providerId="LiveId" clId="{65B662FF-402D-4451-9669-114150BD9C56}" dt="2023-01-31T17:40:40.033" v="2" actId="18676"/>
        <pc:sldMkLst>
          <pc:docMk/>
          <pc:sldMk cId="800464853" sldId="653"/>
        </pc:sldMkLst>
      </pc:sldChg>
      <pc:sldChg chg="del">
        <pc:chgData name="Mitchell Wand" userId="de9b44c55c049659" providerId="LiveId" clId="{65B662FF-402D-4451-9669-114150BD9C56}" dt="2023-01-31T17:40:40.033" v="2" actId="18676"/>
        <pc:sldMkLst>
          <pc:docMk/>
          <pc:sldMk cId="2528650462" sldId="654"/>
        </pc:sldMkLst>
      </pc:sldChg>
      <pc:sldChg chg="del">
        <pc:chgData name="Mitchell Wand" userId="de9b44c55c049659" providerId="LiveId" clId="{65B662FF-402D-4451-9669-114150BD9C56}" dt="2023-01-31T17:40:40.033" v="2" actId="18676"/>
        <pc:sldMkLst>
          <pc:docMk/>
          <pc:sldMk cId="3560756467" sldId="656"/>
        </pc:sldMkLst>
      </pc:sldChg>
      <pc:sldChg chg="del">
        <pc:chgData name="Mitchell Wand" userId="de9b44c55c049659" providerId="LiveId" clId="{65B662FF-402D-4451-9669-114150BD9C56}" dt="2023-01-31T17:40:40.033" v="2" actId="18676"/>
        <pc:sldMkLst>
          <pc:docMk/>
          <pc:sldMk cId="2884913111" sldId="657"/>
        </pc:sldMkLst>
      </pc:sldChg>
      <pc:sldChg chg="del">
        <pc:chgData name="Mitchell Wand" userId="de9b44c55c049659" providerId="LiveId" clId="{65B662FF-402D-4451-9669-114150BD9C56}" dt="2023-01-31T17:40:40.033" v="2" actId="18676"/>
        <pc:sldMkLst>
          <pc:docMk/>
          <pc:sldMk cId="718011119" sldId="658"/>
        </pc:sldMkLst>
      </pc:sldChg>
      <pc:sldChg chg="del">
        <pc:chgData name="Mitchell Wand" userId="de9b44c55c049659" providerId="LiveId" clId="{65B662FF-402D-4451-9669-114150BD9C56}" dt="2023-01-31T17:40:40.033" v="2" actId="18676"/>
        <pc:sldMkLst>
          <pc:docMk/>
          <pc:sldMk cId="3017743992" sldId="659"/>
        </pc:sldMkLst>
      </pc:sldChg>
      <pc:sldChg chg="del">
        <pc:chgData name="Mitchell Wand" userId="de9b44c55c049659" providerId="LiveId" clId="{65B662FF-402D-4451-9669-114150BD9C56}" dt="2023-01-31T17:40:40.033" v="2" actId="18676"/>
        <pc:sldMkLst>
          <pc:docMk/>
          <pc:sldMk cId="1849435347" sldId="660"/>
        </pc:sldMkLst>
      </pc:sldChg>
      <pc:sldChg chg="del">
        <pc:chgData name="Mitchell Wand" userId="de9b44c55c049659" providerId="LiveId" clId="{65B662FF-402D-4451-9669-114150BD9C56}" dt="2023-01-31T17:40:40.033" v="2" actId="18676"/>
        <pc:sldMkLst>
          <pc:docMk/>
          <pc:sldMk cId="3960731311" sldId="661"/>
        </pc:sldMkLst>
      </pc:sldChg>
      <pc:sldChg chg="del">
        <pc:chgData name="Mitchell Wand" userId="de9b44c55c049659" providerId="LiveId" clId="{65B662FF-402D-4451-9669-114150BD9C56}" dt="2023-01-31T17:40:40.033" v="2" actId="18676"/>
        <pc:sldMkLst>
          <pc:docMk/>
          <pc:sldMk cId="1699180941" sldId="662"/>
        </pc:sldMkLst>
      </pc:sldChg>
      <pc:sldChg chg="del">
        <pc:chgData name="Mitchell Wand" userId="de9b44c55c049659" providerId="LiveId" clId="{65B662FF-402D-4451-9669-114150BD9C56}" dt="2023-01-31T17:40:23.505" v="0" actId="18676"/>
        <pc:sldMkLst>
          <pc:docMk/>
          <pc:sldMk cId="1032165144" sldId="667"/>
        </pc:sldMkLst>
      </pc:sldChg>
      <pc:sldChg chg="del">
        <pc:chgData name="Mitchell Wand" userId="de9b44c55c049659" providerId="LiveId" clId="{65B662FF-402D-4451-9669-114150BD9C56}" dt="2023-01-31T17:40:23.505" v="0" actId="18676"/>
        <pc:sldMkLst>
          <pc:docMk/>
          <pc:sldMk cId="972083078" sldId="668"/>
        </pc:sldMkLst>
      </pc:sldChg>
      <pc:sldChg chg="del">
        <pc:chgData name="Mitchell Wand" userId="de9b44c55c049659" providerId="LiveId" clId="{65B662FF-402D-4451-9669-114150BD9C56}" dt="2023-01-31T17:40:23.505" v="0" actId="18676"/>
        <pc:sldMkLst>
          <pc:docMk/>
          <pc:sldMk cId="854166845" sldId="669"/>
        </pc:sldMkLst>
      </pc:sldChg>
      <pc:sldChg chg="del">
        <pc:chgData name="Mitchell Wand" userId="de9b44c55c049659" providerId="LiveId" clId="{65B662FF-402D-4451-9669-114150BD9C56}" dt="2023-01-31T17:40:23.505" v="0" actId="18676"/>
        <pc:sldMkLst>
          <pc:docMk/>
          <pc:sldMk cId="2570361346" sldId="671"/>
        </pc:sldMkLst>
      </pc:sldChg>
      <pc:sldChg chg="del">
        <pc:chgData name="Mitchell Wand" userId="de9b44c55c049659" providerId="LiveId" clId="{65B662FF-402D-4451-9669-114150BD9C56}" dt="2023-01-31T17:40:23.505" v="0" actId="18676"/>
        <pc:sldMkLst>
          <pc:docMk/>
          <pc:sldMk cId="3640251645" sldId="672"/>
        </pc:sldMkLst>
      </pc:sldChg>
      <pc:sldChg chg="del">
        <pc:chgData name="Mitchell Wand" userId="de9b44c55c049659" providerId="LiveId" clId="{65B662FF-402D-4451-9669-114150BD9C56}" dt="2023-01-31T17:40:23.505" v="0" actId="18676"/>
        <pc:sldMkLst>
          <pc:docMk/>
          <pc:sldMk cId="4169870849" sldId="673"/>
        </pc:sldMkLst>
      </pc:sldChg>
      <pc:sldChg chg="del">
        <pc:chgData name="Mitchell Wand" userId="de9b44c55c049659" providerId="LiveId" clId="{65B662FF-402D-4451-9669-114150BD9C56}" dt="2023-01-31T17:40:23.505" v="0" actId="18676"/>
        <pc:sldMkLst>
          <pc:docMk/>
          <pc:sldMk cId="735311219" sldId="674"/>
        </pc:sldMkLst>
      </pc:sldChg>
      <pc:sldChg chg="del">
        <pc:chgData name="Mitchell Wand" userId="de9b44c55c049659" providerId="LiveId" clId="{65B662FF-402D-4451-9669-114150BD9C56}" dt="2023-01-31T17:40:26.636" v="1" actId="18676"/>
        <pc:sldMkLst>
          <pc:docMk/>
          <pc:sldMk cId="2609355442" sldId="675"/>
        </pc:sldMkLst>
      </pc:sldChg>
      <pc:sldChg chg="del">
        <pc:chgData name="Mitchell Wand" userId="de9b44c55c049659" providerId="LiveId" clId="{65B662FF-402D-4451-9669-114150BD9C56}" dt="2023-01-31T17:40:26.636" v="1" actId="18676"/>
        <pc:sldMkLst>
          <pc:docMk/>
          <pc:sldMk cId="2145139300" sldId="676"/>
        </pc:sldMkLst>
      </pc:sldChg>
      <pc:sldChg chg="del">
        <pc:chgData name="Mitchell Wand" userId="de9b44c55c049659" providerId="LiveId" clId="{65B662FF-402D-4451-9669-114150BD9C56}" dt="2023-01-31T17:40:40.033" v="2" actId="18676"/>
        <pc:sldMkLst>
          <pc:docMk/>
          <pc:sldMk cId="2962315829" sldId="680"/>
        </pc:sldMkLst>
      </pc:sldChg>
      <pc:sldChg chg="del">
        <pc:chgData name="Mitchell Wand" userId="de9b44c55c049659" providerId="LiveId" clId="{65B662FF-402D-4451-9669-114150BD9C56}" dt="2023-01-31T17:40:40.033" v="2" actId="18676"/>
        <pc:sldMkLst>
          <pc:docMk/>
          <pc:sldMk cId="2176076143" sldId="682"/>
        </pc:sldMkLst>
      </pc:sldChg>
      <pc:sldChg chg="del">
        <pc:chgData name="Mitchell Wand" userId="de9b44c55c049659" providerId="LiveId" clId="{65B662FF-402D-4451-9669-114150BD9C56}" dt="2023-01-31T17:40:40.033" v="2" actId="18676"/>
        <pc:sldMkLst>
          <pc:docMk/>
          <pc:sldMk cId="3019391509" sldId="683"/>
        </pc:sldMkLst>
      </pc:sldChg>
      <pc:sldChg chg="del">
        <pc:chgData name="Mitchell Wand" userId="de9b44c55c049659" providerId="LiveId" clId="{65B662FF-402D-4451-9669-114150BD9C56}" dt="2023-01-31T17:40:40.033" v="2" actId="18676"/>
        <pc:sldMkLst>
          <pc:docMk/>
          <pc:sldMk cId="2196971" sldId="684"/>
        </pc:sldMkLst>
      </pc:sldChg>
      <pc:sldChg chg="del">
        <pc:chgData name="Mitchell Wand" userId="de9b44c55c049659" providerId="LiveId" clId="{65B662FF-402D-4451-9669-114150BD9C56}" dt="2023-01-31T17:40:43.917" v="3" actId="18676"/>
        <pc:sldMkLst>
          <pc:docMk/>
          <pc:sldMk cId="2420506016" sldId="685"/>
        </pc:sldMkLst>
      </pc:sldChg>
      <pc:sldChg chg="del">
        <pc:chgData name="Mitchell Wand" userId="de9b44c55c049659" providerId="LiveId" clId="{65B662FF-402D-4451-9669-114150BD9C56}" dt="2023-01-31T17:40:43.917" v="3" actId="18676"/>
        <pc:sldMkLst>
          <pc:docMk/>
          <pc:sldMk cId="4131189084" sldId="686"/>
        </pc:sldMkLst>
      </pc:sldChg>
      <pc:sldChg chg="del">
        <pc:chgData name="Mitchell Wand" userId="de9b44c55c049659" providerId="LiveId" clId="{65B662FF-402D-4451-9669-114150BD9C56}" dt="2023-01-31T17:40:43.917" v="3" actId="18676"/>
        <pc:sldMkLst>
          <pc:docMk/>
          <pc:sldMk cId="579390469" sldId="687"/>
        </pc:sldMkLst>
      </pc:sldChg>
      <pc:sldChg chg="del">
        <pc:chgData name="Mitchell Wand" userId="de9b44c55c049659" providerId="LiveId" clId="{65B662FF-402D-4451-9669-114150BD9C56}" dt="2023-01-31T17:40:43.917" v="3" actId="18676"/>
        <pc:sldMkLst>
          <pc:docMk/>
          <pc:sldMk cId="3190985049" sldId="688"/>
        </pc:sldMkLst>
      </pc:sldChg>
      <pc:sldChg chg="del">
        <pc:chgData name="Mitchell Wand" userId="de9b44c55c049659" providerId="LiveId" clId="{65B662FF-402D-4451-9669-114150BD9C56}" dt="2023-01-31T17:40:43.917" v="3" actId="18676"/>
        <pc:sldMkLst>
          <pc:docMk/>
          <pc:sldMk cId="3094861030" sldId="691"/>
        </pc:sldMkLst>
      </pc:sldChg>
      <pc:sldChg chg="del">
        <pc:chgData name="Mitchell Wand" userId="de9b44c55c049659" providerId="LiveId" clId="{65B662FF-402D-4451-9669-114150BD9C56}" dt="2023-01-31T17:40:43.917" v="3" actId="18676"/>
        <pc:sldMkLst>
          <pc:docMk/>
          <pc:sldMk cId="3677882719" sldId="692"/>
        </pc:sldMkLst>
      </pc:sldChg>
      <pc:sldChg chg="del">
        <pc:chgData name="Mitchell Wand" userId="de9b44c55c049659" providerId="LiveId" clId="{65B662FF-402D-4451-9669-114150BD9C56}" dt="2023-01-31T17:40:43.917" v="3" actId="18676"/>
        <pc:sldMkLst>
          <pc:docMk/>
          <pc:sldMk cId="4280697998" sldId="693"/>
        </pc:sldMkLst>
      </pc:sldChg>
      <pc:sldChg chg="del">
        <pc:chgData name="Mitchell Wand" userId="de9b44c55c049659" providerId="LiveId" clId="{65B662FF-402D-4451-9669-114150BD9C56}" dt="2023-01-31T17:40:43.917" v="3" actId="18676"/>
        <pc:sldMkLst>
          <pc:docMk/>
          <pc:sldMk cId="2846098467" sldId="694"/>
        </pc:sldMkLst>
      </pc:sldChg>
      <pc:sldChg chg="del">
        <pc:chgData name="Mitchell Wand" userId="de9b44c55c049659" providerId="LiveId" clId="{65B662FF-402D-4451-9669-114150BD9C56}" dt="2023-01-31T17:40:43.917" v="3" actId="18676"/>
        <pc:sldMkLst>
          <pc:docMk/>
          <pc:sldMk cId="2452036878" sldId="695"/>
        </pc:sldMkLst>
      </pc:sldChg>
      <pc:sldChg chg="del">
        <pc:chgData name="Mitchell Wand" userId="de9b44c55c049659" providerId="LiveId" clId="{65B662FF-402D-4451-9669-114150BD9C56}" dt="2023-01-31T17:40:43.917" v="3" actId="18676"/>
        <pc:sldMkLst>
          <pc:docMk/>
          <pc:sldMk cId="4095610600" sldId="696"/>
        </pc:sldMkLst>
      </pc:sldChg>
      <pc:sldChg chg="del">
        <pc:chgData name="Mitchell Wand" userId="de9b44c55c049659" providerId="LiveId" clId="{65B662FF-402D-4451-9669-114150BD9C56}" dt="2023-01-31T17:40:43.917" v="3" actId="18676"/>
        <pc:sldMkLst>
          <pc:docMk/>
          <pc:sldMk cId="830550122" sldId="697"/>
        </pc:sldMkLst>
      </pc:sldChg>
      <pc:sldChg chg="del">
        <pc:chgData name="Mitchell Wand" userId="de9b44c55c049659" providerId="LiveId" clId="{65B662FF-402D-4451-9669-114150BD9C56}" dt="2023-01-31T17:40:43.917" v="3" actId="18676"/>
        <pc:sldMkLst>
          <pc:docMk/>
          <pc:sldMk cId="1172348478" sldId="698"/>
        </pc:sldMkLst>
      </pc:sldChg>
      <pc:sldChg chg="del">
        <pc:chgData name="Mitchell Wand" userId="de9b44c55c049659" providerId="LiveId" clId="{65B662FF-402D-4451-9669-114150BD9C56}" dt="2023-01-31T17:40:43.917" v="3" actId="18676"/>
        <pc:sldMkLst>
          <pc:docMk/>
          <pc:sldMk cId="3945244152" sldId="699"/>
        </pc:sldMkLst>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chgInfo>
</file>

<file path=ppt/media/image1.png>
</file>

<file path=ppt/media/image2.png>
</file>

<file path=ppt/media/image3.png>
</file>

<file path=ppt/media/image4.tif>
</file>

<file path=ppt/media/image5.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GFS: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31788342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rPr dirty="0"/>
              <a:t>Here is an example of a micro services architecture for a productivity application. There are multiple components to this application. Each component is shown as a grey box, and is a micro service.</a:t>
            </a:r>
            <a:endParaRPr lang="en-US" dirty="0"/>
          </a:p>
          <a:p>
            <a:pPr defTabSz="914400">
              <a:lnSpc>
                <a:spcPct val="100000"/>
              </a:lnSpc>
              <a:defRPr sz="1600">
                <a:latin typeface="Calibri"/>
                <a:ea typeface="Calibri"/>
                <a:cs typeface="Calibri"/>
                <a:sym typeface="Calibri"/>
              </a:defRPr>
            </a:pPr>
            <a:endParaRPr dirty="0"/>
          </a:p>
          <a:p>
            <a:pPr defTabSz="914400">
              <a:lnSpc>
                <a:spcPct val="100000"/>
              </a:lnSpc>
              <a:defRPr sz="1600">
                <a:latin typeface="Calibri"/>
                <a:ea typeface="Calibri"/>
                <a:cs typeface="Calibri"/>
                <a:sym typeface="Calibri"/>
              </a:defRPr>
            </a:pPr>
            <a:r>
              <a:rPr dirty="0"/>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dirty="0"/>
          </a:p>
        </p:txBody>
      </p:sp>
    </p:spTree>
    <p:extLst>
      <p:ext uri="{BB962C8B-B14F-4D97-AF65-F5344CB8AC3E}">
        <p14:creationId xmlns:p14="http://schemas.microsoft.com/office/powerpoint/2010/main" val="2606397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advantages of microservice architectures are clear:  the independent services may scale differently, so they can be built on different hardware and software platforms.   Furthermore, they have independent specifications, so they can (in principle) be built independently.</a:t>
            </a:r>
          </a:p>
          <a:p>
            <a:endParaRPr lang="en-US" dirty="0"/>
          </a:p>
          <a:p>
            <a:r>
              <a:rPr lang="en-US" dirty="0"/>
              <a:t>On the other hand, there are limitations in practice—</a:t>
            </a:r>
          </a:p>
          <a:p>
            <a:pPr marL="171450" indent="-171450">
              <a:buFont typeface="Arial" panose="020B0604020202020204" pitchFamily="34" charset="0"/>
              <a:buChar char="•"/>
            </a:pPr>
            <a:r>
              <a:rPr lang="en-US" dirty="0"/>
              <a:t>What do we do about data that needs to be shared across the different services?</a:t>
            </a:r>
          </a:p>
          <a:p>
            <a:pPr marL="171450" indent="-171450">
              <a:buFont typeface="Arial" panose="020B0604020202020204" pitchFamily="34" charset="0"/>
              <a:buChar char="•"/>
            </a:pPr>
            <a:r>
              <a:rPr lang="en-US" dirty="0"/>
              <a:t>Services may depend on each other in complex and unpredictable ways.   What happens if a service goes down?  This decreases the effective redundancy.</a:t>
            </a:r>
          </a:p>
          <a:p>
            <a:pPr marL="171450" indent="-171450">
              <a:buFont typeface="Arial" panose="020B0604020202020204" pitchFamily="34" charset="0"/>
              <a:buChar char="•"/>
            </a:pPr>
            <a:r>
              <a:rPr lang="en-US" dirty="0"/>
              <a:t>Consistency is harder: you may want data to be consistent across multiple servers.</a:t>
            </a:r>
          </a:p>
          <a:p>
            <a:pPr marL="171450" indent="-171450">
              <a:buFont typeface="Arial" panose="020B0604020202020204"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val="38491430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rPr lang="en-US" dirty="0"/>
              <a:t>Microservice advocates claim that </a:t>
            </a:r>
            <a:r>
              <a:rPr dirty="0"/>
              <a:t>as the system grows in complexity, the micro service abstraction </a:t>
            </a:r>
            <a:r>
              <a:rPr lang="en-US" dirty="0"/>
              <a:t>provides gains in</a:t>
            </a:r>
            <a:r>
              <a:rPr dirty="0"/>
              <a:t> understanding and productivity</a:t>
            </a:r>
            <a:r>
              <a:rPr lang="en-US" dirty="0"/>
              <a:t> that outweigh the cost of the added complexity.</a:t>
            </a:r>
            <a:endParaRPr dirty="0"/>
          </a:p>
        </p:txBody>
      </p:sp>
    </p:spTree>
    <p:extLst>
      <p:ext uri="{BB962C8B-B14F-4D97-AF65-F5344CB8AC3E}">
        <p14:creationId xmlns:p14="http://schemas.microsoft.com/office/powerpoint/2010/main" val="3227687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rPr dirty="0"/>
              <a:t>In today’s lecture, we will discuss common distributed systems architectures.</a:t>
            </a:r>
            <a:endParaRPr lang="en-US" dirty="0"/>
          </a:p>
          <a:p>
            <a:endParaRPr dirty="0"/>
          </a:p>
          <a:p>
            <a:r>
              <a:rPr dirty="0"/>
              <a:t>(Read slide)</a:t>
            </a:r>
            <a:endParaRPr lang="en-US" dirty="0"/>
          </a:p>
          <a:p>
            <a:endParaRPr dirty="0"/>
          </a:p>
          <a:p>
            <a:r>
              <a:rPr dirty="0"/>
              <a:t>In the same way that object oriented design patterns let us reason about trade-offs in common problems, software architectures let us reason about tradeoffs to common problems, but at a much larger scale.</a:t>
            </a:r>
          </a:p>
          <a:p>
            <a:r>
              <a:rPr dirty="0"/>
              <a:t>For example, consider the layout of buildings on campus: determining where to put what building and how people flow between them is an important step of design.</a:t>
            </a:r>
            <a:endParaRPr lang="en-US" dirty="0"/>
          </a:p>
          <a:p>
            <a:endParaRPr lang="en-US" dirty="0"/>
          </a:p>
          <a:p>
            <a:r>
              <a:rPr lang="en-US" dirty="0"/>
              <a:t>This is design at what we called the Structural Scale</a:t>
            </a:r>
            <a:r>
              <a:rPr lang="en-US"/>
              <a:t>, back in Module 03.</a:t>
            </a:r>
            <a:endParaRPr dirty="0"/>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remainder of this module, we will consider 5 kinds of architectures that might be used in a distributed system, and discuss their advantages and disadvantages.</a:t>
            </a:r>
          </a:p>
          <a:p>
            <a:endParaRPr lang="en-US" dirty="0"/>
          </a:p>
        </p:txBody>
      </p:sp>
    </p:spTree>
    <p:extLst>
      <p:ext uri="{BB962C8B-B14F-4D97-AF65-F5344CB8AC3E}">
        <p14:creationId xmlns:p14="http://schemas.microsoft.com/office/powerpoint/2010/main" val="949211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rPr dirty="0"/>
              <a:t>While most distributed systems involve multiple “servers” coordinating to act as one, it is also worthwhile to consider the case of a single server interacting with multiple clients. </a:t>
            </a:r>
            <a:endParaRPr lang="en-US" dirty="0"/>
          </a:p>
          <a:p>
            <a:r>
              <a:rPr lang="en-US" dirty="0"/>
              <a:t>&lt;READ SLIDE&gt;</a:t>
            </a:r>
          </a:p>
          <a:p>
            <a:r>
              <a:rPr dirty="0"/>
              <a:t>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endParaRPr lang="en-US" dirty="0"/>
          </a:p>
        </p:txBody>
      </p:sp>
    </p:spTree>
    <p:extLst>
      <p:ext uri="{BB962C8B-B14F-4D97-AF65-F5344CB8AC3E}">
        <p14:creationId xmlns:p14="http://schemas.microsoft.com/office/powerpoint/2010/main" val="1178279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pPr marL="0" marR="0" lvl="0" indent="0" defTabSz="228600" eaLnBrk="1" fontAlgn="auto" latinLnBrk="0" hangingPunct="1">
              <a:lnSpc>
                <a:spcPct val="117999"/>
              </a:lnSpc>
              <a:spcBef>
                <a:spcPts val="0"/>
              </a:spcBef>
              <a:spcAft>
                <a:spcPts val="0"/>
              </a:spcAft>
              <a:buClrTx/>
              <a:buSzTx/>
              <a:buFontTx/>
              <a:buNone/>
              <a:tabLst/>
              <a:defRPr/>
            </a:pPr>
            <a:r>
              <a:rPr lang="en-US" dirty="0"/>
              <a:t>The performance of the monolith is limited by the performance of that single node and its network links. If, in this figure, we have 5 clients all trying to read 100GB files concurrently, they will be limited by the total throughput of this one server.</a:t>
            </a:r>
          </a:p>
          <a:p>
            <a:endParaRPr lang="en-US" dirty="0"/>
          </a:p>
          <a:p>
            <a:r>
              <a:rPr dirty="0"/>
              <a:t>To scale a monolith</a:t>
            </a:r>
            <a:r>
              <a:rPr lang="en-US" dirty="0"/>
              <a:t>, </a:t>
            </a:r>
            <a:r>
              <a:rPr dirty="0"/>
              <a:t>our </a:t>
            </a:r>
            <a:r>
              <a:rPr lang="en-US" dirty="0"/>
              <a:t>only</a:t>
            </a:r>
            <a:r>
              <a:rPr dirty="0"/>
              <a:t> option is to replace our server with a bigger server. Eventually, we will reach a limit of the performance of a single server. </a:t>
            </a:r>
            <a:endParaRPr lang="en-US" dirty="0"/>
          </a:p>
          <a:p>
            <a:endParaRPr lang="en-US" dirty="0"/>
          </a:p>
          <a:p>
            <a:r>
              <a:rPr lang="en-US" dirty="0"/>
              <a:t>Also, the monolithic architecture is weak on fault-tolerance: </a:t>
            </a:r>
            <a:r>
              <a:rPr dirty="0"/>
              <a:t>If the single server goes down, the whole system goes down.</a:t>
            </a:r>
          </a:p>
        </p:txBody>
      </p:sp>
    </p:spTree>
    <p:extLst>
      <p:ext uri="{BB962C8B-B14F-4D97-AF65-F5344CB8AC3E}">
        <p14:creationId xmlns:p14="http://schemas.microsoft.com/office/powerpoint/2010/main" val="4049685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rPr dirty="0"/>
              <a:t>To motivate the next architecture that we will discuss, recall two of the constraints in distributed systems from the last module: latency and throughput.</a:t>
            </a:r>
          </a:p>
          <a:p>
            <a:endParaRPr dirty="0"/>
          </a:p>
          <a:p>
            <a:r>
              <a:rPr dirty="0"/>
              <a:t>These constraints impose significant tradeoffs for architectures that rely on replication, particularly over long distances.</a:t>
            </a:r>
          </a:p>
          <a:p>
            <a:endParaRPr dirty="0"/>
          </a:p>
          <a:p>
            <a:r>
              <a:rPr dirty="0"/>
              <a:t>First: Since replication (with consistency) requires that updates are made to all servers that maintain a replica of that data, replication *adds* latency to reads or writes by requiring that updates are acknowledged by all replicas before committing them.</a:t>
            </a:r>
          </a:p>
          <a:p>
            <a:endParaRPr dirty="0"/>
          </a:p>
          <a:p>
            <a:r>
              <a:rPr dirty="0"/>
              <a:t>Second: Given limited network throughput, there is often not enough bandwidth to maintain replication of all data across all nodes.</a:t>
            </a:r>
          </a:p>
          <a:p>
            <a:endParaRPr dirty="0"/>
          </a:p>
          <a:p>
            <a:r>
              <a:rPr dirty="0"/>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rPr lang="en-US" dirty="0"/>
              <a:t>DNS is a tiered architecture:  the servers are arranged in tiers:  for example: one for root, one for .</a:t>
            </a:r>
            <a:r>
              <a:rPr lang="en-US" dirty="0" err="1"/>
              <a:t>edu</a:t>
            </a:r>
            <a:r>
              <a:rPr lang="en-US" dirty="0"/>
              <a:t>, one for northeastern.edu, one for khoury.northeastern.edu, one for courses.khoury.northeastern.edu.   Each server is responsible for only the addresses that end in its zone.  The server for khoury.northeastern.edu is only responsible for *.khoury.northeastern.edu .  If you ask it for calendars.registrar.northeastern.edu, it will forward the request to the server for northeastern.edu.  That server will forward the request to the server for registrar.northeastern.edu, which presumably can answer the original question.  We’ll see more about this later.</a:t>
            </a:r>
            <a:endParaRPr dirty="0"/>
          </a:p>
        </p:txBody>
      </p:sp>
    </p:spTree>
    <p:extLst>
      <p:ext uri="{BB962C8B-B14F-4D97-AF65-F5344CB8AC3E}">
        <p14:creationId xmlns:p14="http://schemas.microsoft.com/office/powerpoint/2010/main" val="10609726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Any layered architecture could become a tiered architecture if we need to distribute some of the functions across multiple servers.  (Don’t worry, we’re not going to quiz you on the difference between a layered architecture and tiered architecture :smiley)</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19747287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lang="en-US" dirty="0"/>
              <a:t>&lt;</a:t>
            </a:r>
            <a:r>
              <a:rPr dirty="0"/>
              <a:t>Read slide</a:t>
            </a:r>
            <a:r>
              <a:rPr lang="en-US" dirty="0"/>
              <a:t>&gt;</a:t>
            </a:r>
            <a:r>
              <a:rPr dirty="0"/>
              <a:t> note that figure on right is map/reduce architecture, showing pipeline through stages</a:t>
            </a:r>
            <a:r>
              <a:rPr lang="en-US" dirty="0"/>
              <a:t>. </a:t>
            </a:r>
          </a:p>
          <a:p>
            <a:endParaRPr lang="en-US" dirty="0"/>
          </a:p>
          <a:p>
            <a:r>
              <a:rPr lang="en-US" dirty="0"/>
              <a:t>Each stage might be on a different server, or they could be on the same. Like tiered or layered architecture, this embraces both distributed and monolithic versions.</a:t>
            </a:r>
            <a:endParaRPr dirty="0"/>
          </a:p>
        </p:txBody>
      </p:sp>
    </p:spTree>
    <p:extLst>
      <p:ext uri="{BB962C8B-B14F-4D97-AF65-F5344CB8AC3E}">
        <p14:creationId xmlns:p14="http://schemas.microsoft.com/office/powerpoint/2010/main" val="40801479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2/5/2023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4.t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10.1: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Bhutta, Jan Vitek and Mitch Wand</a:t>
            </a:r>
          </a:p>
          <a:p>
            <a:pPr>
              <a:lnSpc>
                <a:spcPct val="100000"/>
              </a:lnSpc>
            </a:pPr>
            <a:r>
              <a:rPr lang="en-US" sz="2400"/>
              <a:t>Khoury </a:t>
            </a:r>
            <a:r>
              <a:rPr lang="en-US" sz="2400" dirty="0"/>
              <a:t>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normAutofit fontScale="90000"/>
          </a:bodyPr>
          <a:lstStyle/>
          <a:p>
            <a:r>
              <a:rPr lang="en-US" dirty="0"/>
              <a:t>A tiered architecture is like a layered architecture, only distributed</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9504823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t>Microservice Architectures</a:t>
            </a:r>
          </a:p>
        </p:txBody>
      </p:sp>
      <p:sp>
        <p:nvSpPr>
          <p:cNvPr id="628" name="Body Level One…"/>
          <p:cNvSpPr txBox="1">
            <a:spLocks noGrp="1"/>
          </p:cNvSpPr>
          <p:nvPr>
            <p:ph idx="1"/>
          </p:nvPr>
        </p:nvSpPr>
        <p:spPr>
          <a:xfrm>
            <a:off x="838200" y="1500160"/>
            <a:ext cx="8763000"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a:t>
            </a:r>
            <a:r>
              <a:rPr lang="en-US" dirty="0"/>
              <a:t>a </a:t>
            </a:r>
            <a:r>
              <a:rPr dirty="0"/>
              <a:t>well-defined protocol</a:t>
            </a:r>
            <a:r>
              <a:rPr lang="en-US" dirty="0"/>
              <a:t> (typically REST/http, though others are possible)</a:t>
            </a:r>
            <a:endParaRPr dirty="0"/>
          </a:p>
        </p:txBody>
      </p:sp>
    </p:spTree>
    <p:extLst>
      <p:ext uri="{BB962C8B-B14F-4D97-AF65-F5344CB8AC3E}">
        <p14:creationId xmlns:p14="http://schemas.microsoft.com/office/powerpoint/2010/main" val="2024362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sp>
        <p:nvSpPr>
          <p:cNvPr id="2" name="Content Placeholder 1">
            <a:extLst>
              <a:ext uri="{FF2B5EF4-FFF2-40B4-BE49-F238E27FC236}">
                <a16:creationId xmlns:a16="http://schemas.microsoft.com/office/drawing/2014/main" id="{BEE47AEB-05DB-8E5A-9690-2333535C6D6C}"/>
              </a:ext>
            </a:extLst>
          </p:cNvPr>
          <p:cNvSpPr>
            <a:spLocks noGrp="1"/>
          </p:cNvSpPr>
          <p:nvPr>
            <p:ph idx="1"/>
          </p:nvPr>
        </p:nvSpPr>
        <p:spPr/>
        <p:txBody>
          <a:bodyPr/>
          <a:lstStyle/>
          <a:p>
            <a:endParaRPr lang="en-US"/>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a:t>
            </a:r>
            <a:r>
              <a:rPr lang="en-US" sz="4400" dirty="0"/>
              <a:t> and Disadvantages</a:t>
            </a:r>
            <a:endParaRPr sz="4400" dirty="0"/>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rPr dirty="0"/>
              <a:t>Advantages</a:t>
            </a:r>
          </a:p>
          <a:p>
            <a:pPr lvl="1">
              <a:lnSpc>
                <a:spcPct val="81000"/>
              </a:lnSpc>
              <a:spcBef>
                <a:spcPts val="500"/>
              </a:spcBef>
            </a:pPr>
            <a:r>
              <a:rPr dirty="0"/>
              <a:t>services may scale differently, so can be implemented on hardware </a:t>
            </a:r>
            <a:r>
              <a:rPr lang="en-US" dirty="0"/>
              <a:t>and software </a:t>
            </a:r>
            <a:r>
              <a:rPr dirty="0"/>
              <a:t>appropriate </a:t>
            </a:r>
            <a:r>
              <a:rPr lang="en-US" dirty="0"/>
              <a:t>for each</a:t>
            </a:r>
          </a:p>
          <a:p>
            <a:pPr lvl="1">
              <a:lnSpc>
                <a:spcPct val="81000"/>
              </a:lnSpc>
              <a:spcBef>
                <a:spcPts val="500"/>
              </a:spcBef>
            </a:pPr>
            <a:r>
              <a:rPr dirty="0"/>
              <a:t>services are independent (yay for interfaces!) so can be developed and deployed independently</a:t>
            </a:r>
          </a:p>
          <a:p>
            <a:pPr>
              <a:lnSpc>
                <a:spcPct val="81000"/>
              </a:lnSpc>
            </a:pPr>
            <a:r>
              <a:rPr dirty="0"/>
              <a:t>Disadvantages</a:t>
            </a:r>
          </a:p>
          <a:p>
            <a:pPr lvl="1">
              <a:lnSpc>
                <a:spcPct val="81000"/>
              </a:lnSpc>
            </a:pPr>
            <a:r>
              <a:rPr lang="en-US" dirty="0"/>
              <a:t>Shared data?</a:t>
            </a:r>
          </a:p>
          <a:p>
            <a:pPr lvl="1">
              <a:lnSpc>
                <a:spcPct val="81000"/>
              </a:lnSpc>
            </a:pPr>
            <a:r>
              <a:rPr lang="en-US" dirty="0"/>
              <a:t>Requires high availability	</a:t>
            </a:r>
          </a:p>
          <a:p>
            <a:pPr lvl="1">
              <a:lnSpc>
                <a:spcPct val="81000"/>
              </a:lnSpc>
              <a:spcBef>
                <a:spcPts val="500"/>
              </a:spcBef>
            </a:pPr>
            <a:r>
              <a:rPr lang="en-US" dirty="0"/>
              <a:t>S</a:t>
            </a:r>
            <a:r>
              <a:rPr dirty="0"/>
              <a:t>ervice discovery?</a:t>
            </a:r>
          </a:p>
          <a:p>
            <a:pPr lvl="1">
              <a:lnSpc>
                <a:spcPct val="81000"/>
              </a:lnSpc>
              <a:spcBef>
                <a:spcPts val="500"/>
              </a:spcBef>
            </a:pPr>
            <a:r>
              <a:rPr lang="en-US" dirty="0"/>
              <a:t>Data consistency?</a:t>
            </a:r>
          </a:p>
          <a:p>
            <a:pPr lvl="1">
              <a:lnSpc>
                <a:spcPct val="81000"/>
              </a:lnSpc>
              <a:spcBef>
                <a:spcPts val="500"/>
              </a:spcBef>
            </a:pPr>
            <a:r>
              <a:rPr lang="en-US" dirty="0"/>
              <a:t>O</a:t>
            </a:r>
            <a:r>
              <a:rPr dirty="0"/>
              <a:t>verall system complexity</a:t>
            </a:r>
          </a:p>
        </p:txBody>
      </p:sp>
    </p:spTree>
    <p:extLst>
      <p:ext uri="{BB962C8B-B14F-4D97-AF65-F5344CB8AC3E}">
        <p14:creationId xmlns:p14="http://schemas.microsoft.com/office/powerpoint/2010/main" val="475403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lang="en-US" dirty="0"/>
              <a:t>You should now be able to </a:t>
            </a:r>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1730981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rPr lang="en-US" dirty="0">
                <a:solidFill>
                  <a:srgbClr val="0070C0"/>
                </a:solidFill>
              </a:rPr>
              <a:t>Learning Goals for this Lesson</a:t>
            </a:r>
            <a:endParaRPr dirty="0">
              <a:solidFill>
                <a:srgbClr val="0070C0"/>
              </a:solidFill>
            </a:endParaRP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a few common software architectures</a:t>
            </a:r>
          </a:p>
          <a:p>
            <a:pPr marL="800100" lvl="1" indent="-342900">
              <a:buSzPct val="100000"/>
              <a:buFont typeface="Arial"/>
              <a:buChar char="•"/>
            </a:pPr>
            <a:r>
              <a:rPr lang="en-US" dirty="0"/>
              <a:t>Discuss some of the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42544D-C2F9-D2FD-11A1-FA10F91982BC}"/>
              </a:ext>
            </a:extLst>
          </p:cNvPr>
          <p:cNvSpPr>
            <a:spLocks noGrp="1"/>
          </p:cNvSpPr>
          <p:nvPr>
            <p:ph type="title"/>
          </p:nvPr>
        </p:nvSpPr>
        <p:spPr/>
        <p:txBody>
          <a:bodyPr/>
          <a:lstStyle/>
          <a:p>
            <a:r>
              <a:rPr lang="en-US" dirty="0"/>
              <a:t>Review: Challenges of Distributed Systems</a:t>
            </a:r>
          </a:p>
        </p:txBody>
      </p:sp>
      <p:sp>
        <p:nvSpPr>
          <p:cNvPr id="3" name="Content Placeholder 2">
            <a:extLst>
              <a:ext uri="{FF2B5EF4-FFF2-40B4-BE49-F238E27FC236}">
                <a16:creationId xmlns:a16="http://schemas.microsoft.com/office/drawing/2014/main" id="{DBDA6B4F-F6F5-7772-1054-D9F98C421094}"/>
              </a:ext>
            </a:extLst>
          </p:cNvPr>
          <p:cNvSpPr>
            <a:spLocks noGrp="1"/>
          </p:cNvSpPr>
          <p:nvPr>
            <p:ph idx="1"/>
          </p:nvPr>
        </p:nvSpPr>
        <p:spPr/>
        <p:txBody>
          <a:bodyPr/>
          <a:lstStyle/>
          <a:p>
            <a:r>
              <a:rPr lang="en-US" dirty="0"/>
              <a:t>More machines mean more links that can fail</a:t>
            </a:r>
          </a:p>
          <a:p>
            <a:r>
              <a:rPr lang="en-US" dirty="0"/>
              <a:t>Networks introduce delays</a:t>
            </a:r>
          </a:p>
          <a:p>
            <a:r>
              <a:rPr lang="en-US" dirty="0"/>
              <a:t>Networks still fail, intermittently and for long periods</a:t>
            </a:r>
          </a:p>
          <a:p>
            <a:r>
              <a:rPr lang="en-US" dirty="0"/>
              <a:t>Networks rely on fallible external administrators</a:t>
            </a:r>
          </a:p>
          <a:p>
            <a:r>
              <a:rPr lang="en-US" dirty="0"/>
              <a:t>Sequential consistency is impossible</a:t>
            </a:r>
          </a:p>
        </p:txBody>
      </p:sp>
      <p:sp>
        <p:nvSpPr>
          <p:cNvPr id="4" name="Slide Number Placeholder 3">
            <a:extLst>
              <a:ext uri="{FF2B5EF4-FFF2-40B4-BE49-F238E27FC236}">
                <a16:creationId xmlns:a16="http://schemas.microsoft.com/office/drawing/2014/main" id="{74523AC7-C391-5497-BD23-28EEF7BB40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120011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43F0AF-6B08-8A49-204F-1DE1451056ED}"/>
              </a:ext>
            </a:extLst>
          </p:cNvPr>
          <p:cNvSpPr>
            <a:spLocks noGrp="1"/>
          </p:cNvSpPr>
          <p:nvPr>
            <p:ph type="title"/>
          </p:nvPr>
        </p:nvSpPr>
        <p:spPr/>
        <p:txBody>
          <a:bodyPr/>
          <a:lstStyle/>
          <a:p>
            <a:r>
              <a:rPr lang="en-US" dirty="0"/>
              <a:t>A brief survey of distributed architectures</a:t>
            </a:r>
          </a:p>
        </p:txBody>
      </p:sp>
      <p:sp>
        <p:nvSpPr>
          <p:cNvPr id="3" name="Content Placeholder 2">
            <a:extLst>
              <a:ext uri="{FF2B5EF4-FFF2-40B4-BE49-F238E27FC236}">
                <a16:creationId xmlns:a16="http://schemas.microsoft.com/office/drawing/2014/main" id="{8BB100BF-5E59-08E6-B414-BA80521CD2B4}"/>
              </a:ext>
            </a:extLst>
          </p:cNvPr>
          <p:cNvSpPr>
            <a:spLocks noGrp="1"/>
          </p:cNvSpPr>
          <p:nvPr>
            <p:ph idx="1"/>
          </p:nvPr>
        </p:nvSpPr>
        <p:spPr/>
        <p:txBody>
          <a:bodyPr/>
          <a:lstStyle/>
          <a:p>
            <a:pPr marL="514350" indent="-514350">
              <a:buAutoNum type="arabicPeriod"/>
            </a:pPr>
            <a:r>
              <a:rPr lang="en-US" dirty="0"/>
              <a:t>Monolithic server</a:t>
            </a:r>
          </a:p>
          <a:p>
            <a:pPr marL="514350" indent="-514350">
              <a:buAutoNum type="arabicPeriod"/>
            </a:pPr>
            <a:r>
              <a:rPr lang="en-US" dirty="0"/>
              <a:t>Tiered architectures</a:t>
            </a:r>
          </a:p>
          <a:p>
            <a:pPr marL="514350" indent="-514350">
              <a:buAutoNum type="arabicPeriod"/>
            </a:pPr>
            <a:r>
              <a:rPr lang="en-US" dirty="0"/>
              <a:t>Pipeline architectures</a:t>
            </a:r>
          </a:p>
          <a:p>
            <a:pPr marL="514350" indent="-514350">
              <a:buAutoNum type="arabicPeriod"/>
            </a:pPr>
            <a:r>
              <a:rPr lang="en-US" dirty="0"/>
              <a:t>Event-driven architectures</a:t>
            </a:r>
          </a:p>
          <a:p>
            <a:pPr marL="514350" indent="-514350">
              <a:buAutoNum type="arabicPeriod"/>
            </a:pPr>
            <a:r>
              <a:rPr lang="en-US" dirty="0"/>
              <a:t>Microservice architectures</a:t>
            </a:r>
          </a:p>
          <a:p>
            <a:pPr marL="514350" indent="-514350">
              <a:buAutoNum type="arabicPeriod"/>
            </a:pPr>
            <a:endParaRPr lang="en-US" dirty="0"/>
          </a:p>
        </p:txBody>
      </p:sp>
      <p:sp>
        <p:nvSpPr>
          <p:cNvPr id="4" name="Slide Number Placeholder 3">
            <a:extLst>
              <a:ext uri="{FF2B5EF4-FFF2-40B4-BE49-F238E27FC236}">
                <a16:creationId xmlns:a16="http://schemas.microsoft.com/office/drawing/2014/main" id="{7A75F44E-1CF3-7F4E-7535-A43CD77F527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6298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lang="en-US" sz="4400" dirty="0"/>
              <a:t>1. </a:t>
            </a:r>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dirty="0"/>
              <a:t>Tiered Architectures</a:t>
            </a:r>
          </a:p>
        </p:txBody>
      </p:sp>
      <p:sp>
        <p:nvSpPr>
          <p:cNvPr id="345" name="Body Level One…"/>
          <p:cNvSpPr txBox="1">
            <a:spLocks noGrp="1"/>
          </p:cNvSpPr>
          <p:nvPr>
            <p:ph idx="1"/>
          </p:nvPr>
        </p:nvSpPr>
        <p:spPr>
          <a:xfrm>
            <a:off x="838200" y="1500160"/>
            <a:ext cx="584018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678386" y="2457835"/>
            <a:ext cx="5032108" cy="2900005"/>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11903</TotalTime>
  <Words>1989</Words>
  <Application>Microsoft Office PowerPoint</Application>
  <PresentationFormat>Widescreen</PresentationFormat>
  <Paragraphs>235</Paragraphs>
  <Slides>18</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Helvetica Light</vt:lpstr>
      <vt:lpstr>Helvetica Neue</vt:lpstr>
      <vt:lpstr>Helvetica Neue Medium</vt:lpstr>
      <vt:lpstr>Ink Free</vt:lpstr>
      <vt:lpstr>Verdana</vt:lpstr>
      <vt:lpstr>Office Theme</vt:lpstr>
      <vt:lpstr>CS 4530: Fundamentals of Software Engineering  Module 10.1: Distributing Processing</vt:lpstr>
      <vt:lpstr>Learning Goals for this Lesson</vt:lpstr>
      <vt:lpstr>Distributed Software Architectures</vt:lpstr>
      <vt:lpstr>Review: Challenges of Distributed Systems</vt:lpstr>
      <vt:lpstr>A brief survey of distributed architectures</vt:lpstr>
      <vt:lpstr>1. The Monolith Architecture Relies on a Single Server</vt:lpstr>
      <vt:lpstr>Monolithic Architectures Struggle to Scale</vt:lpstr>
      <vt:lpstr>Replication Alone is Not The Answer</vt:lpstr>
      <vt:lpstr>Tiered Architectures</vt:lpstr>
      <vt:lpstr>A tiered architecture is like a layered architecture, only distributed</vt:lpstr>
      <vt:lpstr>Pipeline Architectures</vt:lpstr>
      <vt:lpstr>Pipeline Architectures</vt:lpstr>
      <vt:lpstr>Microservice Architectures</vt:lpstr>
      <vt:lpstr>Microservices: Schematic Example</vt:lpstr>
      <vt:lpstr>Microservices are (a) highly scalable and (b) trendy</vt:lpstr>
      <vt:lpstr>Microservice Advantages and Disadvantages</vt:lpstr>
      <vt:lpstr>Microservices vs Monoliths</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72</cp:revision>
  <dcterms:modified xsi:type="dcterms:W3CDTF">2023-02-05T16:34:58Z</dcterms:modified>
</cp:coreProperties>
</file>